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3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6" r:id="rId26"/>
    <p:sldId id="365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21.xml"/><Relationship Id="rId10" Type="http://schemas.openxmlformats.org/officeDocument/2006/relationships/slide" Target="slide31.xml"/><Relationship Id="rId4" Type="http://schemas.openxmlformats.org/officeDocument/2006/relationships/slide" Target="slide20.xml"/><Relationship Id="rId9" Type="http://schemas.openxmlformats.org/officeDocument/2006/relationships/slide" Target="slide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38.xml"/><Relationship Id="rId4" Type="http://schemas.openxmlformats.org/officeDocument/2006/relationships/slide" Target="slide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5.xml"/><Relationship Id="rId7" Type="http://schemas.openxmlformats.org/officeDocument/2006/relationships/slide" Target="slide32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openxmlformats.org/officeDocument/2006/relationships/slide" Target="slide28.xml"/><Relationship Id="rId4" Type="http://schemas.openxmlformats.org/officeDocument/2006/relationships/slide" Target="slide26.xml"/><Relationship Id="rId9" Type="http://schemas.openxmlformats.org/officeDocument/2006/relationships/slide" Target="slide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Unemployed Individuals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Unemployed Individuals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2C5FB94-2106-6F96-9767-4EF9420D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0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A0E0B4B-140F-3B57-C339-0F384026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7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D70F52D-560F-9DBC-4C65-6B638B6E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9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DEC52DC-1259-DCB3-57CF-06218C4B8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30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EDA24BC-9441-E3CE-0CAA-0D3A51CC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8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656E1CA-738F-A0EE-79E6-2FCC2FF99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7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5E3F6AB-1BF7-79D1-D013-71049D31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05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CE23E2-CBF4-63D4-F5AD-AB13FBAA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3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5E9647A-90FE-D01A-D696-57EFEF1B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31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0D65F10-F907-922E-A519-D46CC713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15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43212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21,27A,28A,29A,31A,32,35A,36 Was Unusable So the </a:t>
            </a:r>
            <a:r>
              <a:rPr lang="en-US">
                <a:solidFill>
                  <a:schemeClr val="tx1"/>
                </a:solidFill>
              </a:rPr>
              <a:t>Questions Were </a:t>
            </a:r>
            <a:r>
              <a:rPr lang="en-US" dirty="0">
                <a:solidFill>
                  <a:schemeClr val="tx1"/>
                </a:solidFill>
              </a:rPr>
              <a:t>Skipped.</a:t>
            </a:r>
          </a:p>
          <a:p>
            <a:r>
              <a:rPr lang="en-US" dirty="0">
                <a:solidFill>
                  <a:schemeClr val="tx1"/>
                </a:solidFill>
              </a:rPr>
              <a:t>5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r>
              <a:rPr lang="en-US" dirty="0">
                <a:solidFill>
                  <a:schemeClr val="tx1"/>
                </a:solidFill>
              </a:rPr>
              <a:t>7) The Questions about Professionals’ Companies Were Not Answered By this Group For Obvious Reasons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3B44498-8EC9-1A06-7FAC-A68D5451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4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783C6D-5540-2183-CE0A-D7FF52A5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70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C51DDC9D-BA81-F3F9-2927-9EED33D0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8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51F07ED-2BA5-99E4-2D84-465E1736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00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046E4849-614A-2776-ABE4-CC1D8933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66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B712B78-56F0-25B6-359A-42FAAACB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99AA66C-3399-2570-10A6-BCBDFF30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15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FE04C64-3258-E734-67BA-3C6A7F98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48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19807791-19DC-4184-B16A-FE664236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7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B5908AB-989C-D7D7-8CE8-8B16533F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1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760CC7-EAC9-22A9-7A40-AEE24F11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75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F75979B-3A95-620A-010D-F861FD60F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24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A0249EB-5D1B-862F-EE91-FA93982B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30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7B6C00D-F936-F559-5378-B8F00D01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33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66F467-97BC-A472-1A4E-894C3C6C1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71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510A508-BCB4-D9D5-45FC-7DC6409DD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67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90223996-C9B7-650F-F102-AF812B45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88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EB02754-14C6-A5CB-9A7E-1032CDDE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4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AB19E4-FF37-E325-C025-D46E8159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7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609080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14436729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20)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22)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23)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27A)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28A)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29A)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31A)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9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0484586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35A)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36)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16336507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D8DD356-B3E6-726D-8A75-388489C0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226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43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C400E0-0D64-9CEE-5ECC-B0A3EAF8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739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647</TotalTime>
  <Words>1245</Words>
  <Application>Microsoft Office PowerPoint</Application>
  <PresentationFormat>Widescreen</PresentationFormat>
  <Paragraphs>70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Bookman Old Style</vt:lpstr>
      <vt:lpstr>Calibri</vt:lpstr>
      <vt:lpstr>Franklin Gothic Book</vt:lpstr>
      <vt:lpstr>1_RetrospectVTI</vt:lpstr>
      <vt:lpstr>Unemployed Individuals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6</cp:revision>
  <dcterms:created xsi:type="dcterms:W3CDTF">2022-08-03T13:53:31Z</dcterms:created>
  <dcterms:modified xsi:type="dcterms:W3CDTF">2022-08-06T15:29:57Z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